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E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35"/>
  </p:normalViewPr>
  <p:slideViewPr>
    <p:cSldViewPr snapToGrid="0" snapToObjects="1">
      <p:cViewPr>
        <p:scale>
          <a:sx n="106" d="100"/>
          <a:sy n="106" d="100"/>
        </p:scale>
        <p:origin x="150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9C24A-5B9A-7948-ADE9-DE819A90C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82A962-BBA4-5B44-9617-51B884F9F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7E4EE-6DBC-0444-B280-36489A066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9F963-FDC6-C242-9B22-5F187CA80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EC51E-5A3A-0344-83DB-611890DA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40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89A56-6994-E947-8695-094EC6E19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4A743-3862-9742-800D-83037E5AF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54DDF-3449-D94D-A68B-C72E4BEF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762D6-7769-5449-A06B-3E73FBD30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E1054-664C-8443-9C59-29766A374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1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038CA0-7F60-5242-B607-8A177AA66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F463C-E281-D040-B1D2-CD299CF435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137AA-18C2-544B-8620-EAF57DA29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CEF2E-986E-C24B-B86E-D998A911A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F4BA8-4DBB-3B43-A0F2-C5216EA8B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17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E114D-22BC-904A-B710-64187870C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EFF1-0559-C040-8241-1093B7C04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C4D81-D9F9-254B-9068-1BAE15E76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E6A27-92B6-3B4F-8BD0-12B944C6A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0CCD5-087E-8F4D-9D75-D2A6F522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31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4ED9-C551-424B-8D99-F75F9B9A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710AD-9F82-854C-AEA1-982DACDCB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AD2BC-B44C-D846-A035-977CAA5ED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51521-2F21-324E-9F7D-61FCDDB4C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FE166-07EC-F144-92C2-ED4E1AE50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41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3EC9-2A76-E94F-985B-D0693655A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A4443-F749-7A42-9068-6AA90A012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74C96-AC10-1943-87D6-C58239813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19DEC-D411-B149-91AF-76694C7D3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30B4A7-D960-9A4B-B4C2-2C8C9CC81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DC27F-C15D-7D49-8924-1AF68863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1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95347-0611-9945-9829-5C4BADBB8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8692E-FA88-A342-B987-4FEA66D4F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01E02-90BA-0B47-9741-94D1729DFB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C5873-B4E2-EB4B-9C2A-802BD1454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E61C7-B8F9-0D48-89EB-6BF0675C75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E9472-D658-8948-9D38-0C6BD9CB5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5577DC-F946-E64B-B556-F2C4760FB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242A50-46F9-294B-A569-AD583FD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17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18D27-9768-7048-8911-0CE4AB6E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561CBB-F81A-544D-83DB-1BB241F95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BF53AA-E1C9-A54D-B329-F63A6408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F4BCE7-66E4-4B43-98FE-B482F209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33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2E26A-550D-9E47-9AA5-FB48CEB2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030155-7F7A-4B46-B743-1DC25EC13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28E3A-6F29-EF45-9BBA-CF10D952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5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FEB47-0359-0D45-BC99-9A95A2C2E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27AA7-43E1-6C4C-A221-1934A341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B6EBD-545F-054B-B0D8-683E7714D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3E6B3-F379-314F-8473-3CBAA0B47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6B6E6-56FD-194C-9A2F-63A8E0A3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87074-77A2-4E4D-862D-5B02F18E8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59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8B39-D8B7-8043-BBDE-41E533992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67F15C-EEFC-1645-B0B5-137AE18166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D54FC-F980-014E-B407-00C7045D3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01840-AD13-ED44-92CC-0D465E52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11E55-5FDD-7B46-B921-D0300328D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A2CE5-CFCC-C44E-919D-09176775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06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A13441-7507-1B48-BF14-E7D03F81A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D95D7-C166-2240-9D40-C553041D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0F591-0D29-414D-915D-204056A9C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50B2E-F2D0-D246-9671-BF4FD52DC64D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DCAFA-24C7-964B-B119-0FFE37E605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BB547-DD6B-4843-8DF0-302B124DC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7BAEA-F207-5647-898F-AF91812D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2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C3EF79-39F6-A045-A1F0-7E35CE4891A4}"/>
              </a:ext>
            </a:extLst>
          </p:cNvPr>
          <p:cNvCxnSpPr>
            <a:cxnSpLocks/>
          </p:cNvCxnSpPr>
          <p:nvPr/>
        </p:nvCxnSpPr>
        <p:spPr>
          <a:xfrm>
            <a:off x="1536192" y="4245345"/>
            <a:ext cx="49057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70051A-8727-6941-A1DF-477512233AF0}"/>
              </a:ext>
            </a:extLst>
          </p:cNvPr>
          <p:cNvSpPr txBox="1"/>
          <p:nvPr/>
        </p:nvSpPr>
        <p:spPr>
          <a:xfrm>
            <a:off x="1456427" y="4046892"/>
            <a:ext cx="9628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Site visit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71D151-AB72-1449-B7FA-AB9DA7527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879" y="4229068"/>
            <a:ext cx="352779" cy="3443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2FEF26-06F3-F044-BB14-98E8C59AC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479" y="4660475"/>
            <a:ext cx="685800" cy="685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934986-B968-674A-BFFA-B9C535493CAA}"/>
              </a:ext>
            </a:extLst>
          </p:cNvPr>
          <p:cNvSpPr txBox="1"/>
          <p:nvPr/>
        </p:nvSpPr>
        <p:spPr>
          <a:xfrm>
            <a:off x="4438608" y="3906657"/>
            <a:ext cx="854721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Web Server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FB04F7-8731-2A4F-ADE4-5D5195225085}"/>
              </a:ext>
            </a:extLst>
          </p:cNvPr>
          <p:cNvCxnSpPr>
            <a:cxnSpLocks/>
          </p:cNvCxnSpPr>
          <p:nvPr/>
        </p:nvCxnSpPr>
        <p:spPr>
          <a:xfrm>
            <a:off x="2856626" y="3644440"/>
            <a:ext cx="171537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2A585F8-CAA8-B747-B8AB-991948F75931}"/>
              </a:ext>
            </a:extLst>
          </p:cNvPr>
          <p:cNvSpPr txBox="1"/>
          <p:nvPr/>
        </p:nvSpPr>
        <p:spPr>
          <a:xfrm>
            <a:off x="3633209" y="3415977"/>
            <a:ext cx="1144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Webpage fetch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67E79-BDF9-CF40-8B67-21A13547FDB0}"/>
              </a:ext>
            </a:extLst>
          </p:cNvPr>
          <p:cNvSpPr/>
          <p:nvPr/>
        </p:nvSpPr>
        <p:spPr>
          <a:xfrm>
            <a:off x="2068082" y="3338892"/>
            <a:ext cx="1580091" cy="234514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DBF5F5-824F-D04E-8AF9-827D95B11058}"/>
              </a:ext>
            </a:extLst>
          </p:cNvPr>
          <p:cNvSpPr txBox="1"/>
          <p:nvPr/>
        </p:nvSpPr>
        <p:spPr>
          <a:xfrm>
            <a:off x="2516891" y="3298222"/>
            <a:ext cx="69961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Browser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A49FD35-555A-9A4A-922A-E9B3A97747B3}"/>
              </a:ext>
            </a:extLst>
          </p:cNvPr>
          <p:cNvCxnSpPr>
            <a:cxnSpLocks/>
          </p:cNvCxnSpPr>
          <p:nvPr/>
        </p:nvCxnSpPr>
        <p:spPr>
          <a:xfrm>
            <a:off x="2726571" y="5196760"/>
            <a:ext cx="290006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885FAC8E-352B-C44D-9D1C-33D69B70B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565" y="4724810"/>
            <a:ext cx="532573" cy="53257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BB71C34-8885-C24C-89F1-24FB39BC0ABF}"/>
              </a:ext>
            </a:extLst>
          </p:cNvPr>
          <p:cNvCxnSpPr>
            <a:cxnSpLocks/>
            <a:endCxn id="133" idx="2"/>
          </p:cNvCxnSpPr>
          <p:nvPr/>
        </p:nvCxnSpPr>
        <p:spPr>
          <a:xfrm flipV="1">
            <a:off x="3573138" y="4765841"/>
            <a:ext cx="901047" cy="42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EDB8356E-BA6F-A74D-AB8D-0054EC525202}"/>
              </a:ext>
            </a:extLst>
          </p:cNvPr>
          <p:cNvCxnSpPr>
            <a:cxnSpLocks/>
          </p:cNvCxnSpPr>
          <p:nvPr/>
        </p:nvCxnSpPr>
        <p:spPr>
          <a:xfrm rot="5400000">
            <a:off x="2217611" y="4081045"/>
            <a:ext cx="856184" cy="445319"/>
          </a:xfrm>
          <a:prstGeom prst="bentConnector3">
            <a:avLst>
              <a:gd name="adj1" fmla="val 7312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BC472D1-AEA4-824F-8BC4-5BCCBB6C10A6}"/>
              </a:ext>
            </a:extLst>
          </p:cNvPr>
          <p:cNvSpPr/>
          <p:nvPr/>
        </p:nvSpPr>
        <p:spPr>
          <a:xfrm>
            <a:off x="2110797" y="4088772"/>
            <a:ext cx="1494659" cy="334632"/>
          </a:xfrm>
          <a:prstGeom prst="rect">
            <a:avLst/>
          </a:prstGeom>
          <a:solidFill>
            <a:srgbClr val="FF5E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A08B23-B89C-D744-A672-744A54BF8F5E}"/>
              </a:ext>
            </a:extLst>
          </p:cNvPr>
          <p:cNvSpPr txBox="1"/>
          <p:nvPr/>
        </p:nvSpPr>
        <p:spPr>
          <a:xfrm>
            <a:off x="2058247" y="4122554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Ad Blocker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D085CC2-ADF0-BB49-A1D3-7EFD20DA79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799" y="4091470"/>
            <a:ext cx="320566" cy="320566"/>
          </a:xfrm>
          <a:prstGeom prst="rect">
            <a:avLst/>
          </a:prstGeom>
        </p:spPr>
      </p:pic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E3265550-D7BA-2C43-8F36-638F72B79EBB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46591" y="3964548"/>
            <a:ext cx="1080369" cy="440153"/>
          </a:xfrm>
          <a:prstGeom prst="bentConnector3">
            <a:avLst>
              <a:gd name="adj1" fmla="val 78955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2A92B5F6-B793-154D-9C96-063B09703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1557" y="4107586"/>
            <a:ext cx="176588" cy="17658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3E591FF-56B8-A144-938B-BF29A94090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4238" y="3505380"/>
            <a:ext cx="574001" cy="57400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A7252E1-0301-F74D-9CC3-B1C7448621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6055" y="3361104"/>
            <a:ext cx="594141" cy="594141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CB673EB-E085-5E48-B3BC-62E49A726C5C}"/>
              </a:ext>
            </a:extLst>
          </p:cNvPr>
          <p:cNvCxnSpPr>
            <a:cxnSpLocks/>
          </p:cNvCxnSpPr>
          <p:nvPr/>
        </p:nvCxnSpPr>
        <p:spPr>
          <a:xfrm>
            <a:off x="4810126" y="5195388"/>
            <a:ext cx="130" cy="318104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B33DA18-D122-2D40-8BAC-1DB70A449A8F}"/>
              </a:ext>
            </a:extLst>
          </p:cNvPr>
          <p:cNvGrpSpPr/>
          <p:nvPr/>
        </p:nvGrpSpPr>
        <p:grpSpPr>
          <a:xfrm>
            <a:off x="4274839" y="4550188"/>
            <a:ext cx="1144501" cy="707355"/>
            <a:chOff x="4230001" y="5525376"/>
            <a:chExt cx="1144501" cy="707355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DE5129F-8995-884E-B239-BE5AA5380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08592" y="5525376"/>
              <a:ext cx="488740" cy="344073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8856F27-966A-1643-93F7-EE2CC6A723E6}"/>
                </a:ext>
              </a:extLst>
            </p:cNvPr>
            <p:cNvSpPr txBox="1"/>
            <p:nvPr/>
          </p:nvSpPr>
          <p:spPr>
            <a:xfrm>
              <a:off x="4230001" y="5801844"/>
              <a:ext cx="11445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Cloud Messaging Platform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908BDF46-0BCE-8149-BA0B-95BE3468676C}"/>
              </a:ext>
            </a:extLst>
          </p:cNvPr>
          <p:cNvSpPr txBox="1"/>
          <p:nvPr/>
        </p:nvSpPr>
        <p:spPr>
          <a:xfrm>
            <a:off x="3511792" y="4411078"/>
            <a:ext cx="1144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Subscribe to push notifications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149A663-1C5E-C34B-A0AC-688486119C0B}"/>
              </a:ext>
            </a:extLst>
          </p:cNvPr>
          <p:cNvSpPr txBox="1"/>
          <p:nvPr/>
        </p:nvSpPr>
        <p:spPr>
          <a:xfrm>
            <a:off x="4303732" y="5782565"/>
            <a:ext cx="987773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Third party</a:t>
            </a:r>
            <a:r>
              <a:rPr lang="el-GR" sz="1100" dirty="0"/>
              <a:t> </a:t>
            </a:r>
            <a:r>
              <a:rPr lang="en-US" sz="1100" dirty="0"/>
              <a:t>server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27E8E49-AEA9-A747-9E88-D5B9F4AFC36F}"/>
              </a:ext>
            </a:extLst>
          </p:cNvPr>
          <p:cNvSpPr/>
          <p:nvPr/>
        </p:nvSpPr>
        <p:spPr>
          <a:xfrm>
            <a:off x="2138203" y="5236879"/>
            <a:ext cx="5854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00" dirty="0">
                <a:effectLst/>
              </a:rPr>
              <a:t>Webpage</a:t>
            </a:r>
            <a:endParaRPr lang="en-US" sz="8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9180E99-B7EA-1846-A21F-818C7CE1A2E0}"/>
              </a:ext>
            </a:extLst>
          </p:cNvPr>
          <p:cNvSpPr/>
          <p:nvPr/>
        </p:nvSpPr>
        <p:spPr>
          <a:xfrm>
            <a:off x="2902265" y="5245121"/>
            <a:ext cx="81945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00" dirty="0">
                <a:effectLst/>
              </a:rPr>
              <a:t>Service Worker</a:t>
            </a:r>
            <a:endParaRPr lang="en-US" sz="800" dirty="0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FE066F7F-2343-2A4E-BF74-D012696B3A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0672" y="5351739"/>
            <a:ext cx="479943" cy="479943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973FD30-E0FE-3641-BB05-9D1BBF513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856" y="3685013"/>
            <a:ext cx="222070" cy="22207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22F2ED8D-B3D6-5540-805A-25B86FB80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669" y="3709020"/>
            <a:ext cx="174055" cy="17405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3F69CA72-29C6-3340-88A7-CACDD0238B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93628" y="3684376"/>
            <a:ext cx="207275" cy="207275"/>
          </a:xfrm>
          <a:prstGeom prst="rect">
            <a:avLst/>
          </a:prstGeom>
        </p:spPr>
      </p:pic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DFAAEED9-5BB5-2D42-8EC6-893F23B31CDE}"/>
              </a:ext>
            </a:extLst>
          </p:cNvPr>
          <p:cNvSpPr/>
          <p:nvPr/>
        </p:nvSpPr>
        <p:spPr>
          <a:xfrm>
            <a:off x="3780400" y="3676629"/>
            <a:ext cx="499579" cy="230454"/>
          </a:xfrm>
          <a:prstGeom prst="roundRect">
            <a:avLst/>
          </a:prstGeom>
          <a:noFill/>
          <a:ln w="3175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4D5708D6-0AFB-1045-96EF-57D12946712A}"/>
              </a:ext>
            </a:extLst>
          </p:cNvPr>
          <p:cNvCxnSpPr>
            <a:cxnSpLocks/>
          </p:cNvCxnSpPr>
          <p:nvPr/>
        </p:nvCxnSpPr>
        <p:spPr>
          <a:xfrm>
            <a:off x="1536192" y="4725293"/>
            <a:ext cx="490571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34776B51-9A1E-7E48-946D-89BF1341D4DC}"/>
              </a:ext>
            </a:extLst>
          </p:cNvPr>
          <p:cNvSpPr txBox="1"/>
          <p:nvPr/>
        </p:nvSpPr>
        <p:spPr>
          <a:xfrm>
            <a:off x="1434170" y="4409297"/>
            <a:ext cx="858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Notification Consent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D93D479-4523-FF41-B421-315776FCD4A5}"/>
              </a:ext>
            </a:extLst>
          </p:cNvPr>
          <p:cNvSpPr txBox="1"/>
          <p:nvPr/>
        </p:nvSpPr>
        <p:spPr>
          <a:xfrm>
            <a:off x="2622583" y="5341469"/>
            <a:ext cx="1181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Display</a:t>
            </a:r>
          </a:p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Notification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0D37C78-19E6-1F43-A0EE-5312CE82AA4E}"/>
              </a:ext>
            </a:extLst>
          </p:cNvPr>
          <p:cNvSpPr/>
          <p:nvPr/>
        </p:nvSpPr>
        <p:spPr>
          <a:xfrm>
            <a:off x="2513585" y="5100983"/>
            <a:ext cx="186930" cy="144475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D35D6B3-5288-D34C-9D94-283835E3A571}"/>
              </a:ext>
            </a:extLst>
          </p:cNvPr>
          <p:cNvSpPr txBox="1"/>
          <p:nvPr/>
        </p:nvSpPr>
        <p:spPr>
          <a:xfrm>
            <a:off x="2454021" y="5076059"/>
            <a:ext cx="3070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5C1DFF33-938E-3B4E-B485-85C483382F91}"/>
              </a:ext>
            </a:extLst>
          </p:cNvPr>
          <p:cNvCxnSpPr>
            <a:cxnSpLocks/>
          </p:cNvCxnSpPr>
          <p:nvPr/>
        </p:nvCxnSpPr>
        <p:spPr>
          <a:xfrm flipH="1">
            <a:off x="3573139" y="4830955"/>
            <a:ext cx="927764" cy="73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D83B263B-5D99-1546-A846-A9E66451D863}"/>
              </a:ext>
            </a:extLst>
          </p:cNvPr>
          <p:cNvSpPr txBox="1"/>
          <p:nvPr/>
        </p:nvSpPr>
        <p:spPr>
          <a:xfrm>
            <a:off x="3554059" y="4844117"/>
            <a:ext cx="708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Push Ad Messages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C5FB585-CBBB-8448-A278-B14E9C97BB15}"/>
              </a:ext>
            </a:extLst>
          </p:cNvPr>
          <p:cNvGrpSpPr/>
          <p:nvPr/>
        </p:nvGrpSpPr>
        <p:grpSpPr>
          <a:xfrm>
            <a:off x="1783443" y="3938405"/>
            <a:ext cx="229550" cy="200055"/>
            <a:chOff x="4513087" y="2319038"/>
            <a:chExt cx="229550" cy="200055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A03AFB90-DC95-004C-883A-5EAB8F449A31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162274D9-5848-0542-87F2-3BBD21D4CC46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1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D526A12-BD23-D649-AD7B-DA6C7316D533}"/>
              </a:ext>
            </a:extLst>
          </p:cNvPr>
          <p:cNvGrpSpPr/>
          <p:nvPr/>
        </p:nvGrpSpPr>
        <p:grpSpPr>
          <a:xfrm>
            <a:off x="4289541" y="3338893"/>
            <a:ext cx="229550" cy="200055"/>
            <a:chOff x="4513087" y="2319038"/>
            <a:chExt cx="229550" cy="200055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A1F49920-1F79-4448-A7B3-7F431F406AD0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FB85CFB-CCCD-CA4E-A4B4-07F30CAB4C11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2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3533888-68D3-F94B-BD42-304B421CC219}"/>
              </a:ext>
            </a:extLst>
          </p:cNvPr>
          <p:cNvGrpSpPr/>
          <p:nvPr/>
        </p:nvGrpSpPr>
        <p:grpSpPr>
          <a:xfrm>
            <a:off x="3664014" y="3893904"/>
            <a:ext cx="229550" cy="200055"/>
            <a:chOff x="4513087" y="2319038"/>
            <a:chExt cx="229550" cy="200055"/>
          </a:xfrm>
        </p:grpSpPr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1761A97-8EA8-9E4A-8BC3-852D2FAEA9DC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0DF0646E-2116-E644-8F0A-82DF39318FD9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3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46030D8-31E3-CE41-B6E0-5E2770DDDA67}"/>
              </a:ext>
            </a:extLst>
          </p:cNvPr>
          <p:cNvGrpSpPr/>
          <p:nvPr/>
        </p:nvGrpSpPr>
        <p:grpSpPr>
          <a:xfrm>
            <a:off x="3304757" y="4537435"/>
            <a:ext cx="229550" cy="200055"/>
            <a:chOff x="4513087" y="2319038"/>
            <a:chExt cx="229550" cy="200055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7AD0426-E9D6-B744-B9B2-22C1A717CC64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A5EC80E-6780-674E-87A6-5906A5B233E5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4</a:t>
              </a:r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798B45DA-DC85-3C41-A5C7-1C75A2DE3891}"/>
              </a:ext>
            </a:extLst>
          </p:cNvPr>
          <p:cNvSpPr txBox="1"/>
          <p:nvPr/>
        </p:nvSpPr>
        <p:spPr>
          <a:xfrm>
            <a:off x="2824356" y="4462432"/>
            <a:ext cx="1144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Register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F71070A2-53B2-A948-8717-B1A932DE60AD}"/>
              </a:ext>
            </a:extLst>
          </p:cNvPr>
          <p:cNvGrpSpPr/>
          <p:nvPr/>
        </p:nvGrpSpPr>
        <p:grpSpPr>
          <a:xfrm>
            <a:off x="1838170" y="4540827"/>
            <a:ext cx="229550" cy="200055"/>
            <a:chOff x="4513087" y="2319038"/>
            <a:chExt cx="229550" cy="200055"/>
          </a:xfrm>
        </p:grpSpPr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8D6CCD-EA56-1645-A4CA-B4160C761D7F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C0F50D8-1A04-2941-8C86-92E2047E7181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5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EA554BF-5676-FB4C-A028-F6FC636A1533}"/>
              </a:ext>
            </a:extLst>
          </p:cNvPr>
          <p:cNvGrpSpPr/>
          <p:nvPr/>
        </p:nvGrpSpPr>
        <p:grpSpPr>
          <a:xfrm>
            <a:off x="4359410" y="4565786"/>
            <a:ext cx="229550" cy="200055"/>
            <a:chOff x="4513087" y="2319038"/>
            <a:chExt cx="229550" cy="200055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50EE4370-47B8-CF4A-A11A-15D020BA6226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3EE1B8DD-6673-0646-8AAF-469998BF142A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6</a:t>
              </a: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F8C7A84-2539-4D47-BEBB-7C7EA303454B}"/>
              </a:ext>
            </a:extLst>
          </p:cNvPr>
          <p:cNvGrpSpPr/>
          <p:nvPr/>
        </p:nvGrpSpPr>
        <p:grpSpPr>
          <a:xfrm>
            <a:off x="4057519" y="4857104"/>
            <a:ext cx="229550" cy="200055"/>
            <a:chOff x="4513087" y="2319038"/>
            <a:chExt cx="229550" cy="200055"/>
          </a:xfrm>
        </p:grpSpPr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3E3D2389-C39F-5049-809E-FF212F62B6B7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D30C597-52EA-B44E-9FD8-2BED9BA8C016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7</a:t>
              </a: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B123451F-0E51-7E4F-B449-27443F4FEF1A}"/>
              </a:ext>
            </a:extLst>
          </p:cNvPr>
          <p:cNvGrpSpPr/>
          <p:nvPr/>
        </p:nvGrpSpPr>
        <p:grpSpPr>
          <a:xfrm>
            <a:off x="2652663" y="5199029"/>
            <a:ext cx="229550" cy="200055"/>
            <a:chOff x="4513087" y="2319038"/>
            <a:chExt cx="229550" cy="200055"/>
          </a:xfrm>
        </p:grpSpPr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B0012128-F3AB-A348-969E-F092598F2B79}"/>
                </a:ext>
              </a:extLst>
            </p:cNvPr>
            <p:cNvSpPr/>
            <p:nvPr/>
          </p:nvSpPr>
          <p:spPr>
            <a:xfrm>
              <a:off x="4572000" y="2361063"/>
              <a:ext cx="111725" cy="11600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4D330B62-96EB-B248-868B-5871AE4A2190}"/>
                </a:ext>
              </a:extLst>
            </p:cNvPr>
            <p:cNvSpPr txBox="1"/>
            <p:nvPr/>
          </p:nvSpPr>
          <p:spPr>
            <a:xfrm>
              <a:off x="4513087" y="2319038"/>
              <a:ext cx="2295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4751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39</Words>
  <Application>Microsoft Macintosh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cp:lastPrinted>2021-04-07T20:40:28Z</cp:lastPrinted>
  <dcterms:created xsi:type="dcterms:W3CDTF">2021-04-07T17:54:56Z</dcterms:created>
  <dcterms:modified xsi:type="dcterms:W3CDTF">2021-04-09T12:43:49Z</dcterms:modified>
</cp:coreProperties>
</file>

<file path=docProps/thumbnail.jpeg>
</file>